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2" r:id="rId7"/>
    <p:sldId id="260" r:id="rId8"/>
    <p:sldId id="264" r:id="rId9"/>
    <p:sldId id="261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9" autoAdjust="0"/>
    <p:restoredTop sz="94676"/>
  </p:normalViewPr>
  <p:slideViewPr>
    <p:cSldViewPr snapToGrid="0">
      <p:cViewPr>
        <p:scale>
          <a:sx n="125" d="100"/>
          <a:sy n="125" d="100"/>
        </p:scale>
        <p:origin x="-176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ECBC-EC0B-40F0-9F67-23CEB28D31CD}" type="datetimeFigureOut">
              <a:rPr lang="en-IN" smtClean="0"/>
              <a:t>22/10/18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0911C-8B7B-4381-9438-FE983EBCF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50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Loss</a:t>
            </a:r>
            <a:r>
              <a:rPr lang="en-IN"/>
              <a:t>, Optimizer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0911C-8B7B-4381-9438-FE983EBCFF9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73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91877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3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2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46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 anchor="t" anchorCtr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3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2231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9503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1444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4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34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43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" y="108102"/>
            <a:ext cx="2959475" cy="6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A comparison of MLP, RNN, and CNN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Urban Sound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4363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EFA4C-C248-7747-8B4C-27422776C52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Since the RNN and CNNs could not achieve the kind of accuracy we expected. We would like to suggest some improvements. </a:t>
            </a:r>
          </a:p>
          <a:p>
            <a:r>
              <a:rPr lang="en-US" dirty="0"/>
              <a:t>If CNNs are too deep it leads to features that don’t make much sense. For this reason we make use of </a:t>
            </a:r>
            <a:r>
              <a:rPr lang="en-US" dirty="0" err="1"/>
              <a:t>ResNets</a:t>
            </a:r>
            <a:r>
              <a:rPr lang="en-US" dirty="0"/>
              <a:t>. </a:t>
            </a:r>
          </a:p>
          <a:p>
            <a:r>
              <a:rPr lang="en-US" dirty="0"/>
              <a:t>Thus in our case the conv window size is not suitable for the application. Having a window size of 30*30 is a bad idea, as it does not account for inherent difference between a regular image and spectrogram. </a:t>
            </a:r>
          </a:p>
          <a:p>
            <a:r>
              <a:rPr lang="en-US" dirty="0"/>
              <a:t>Spectrogram has a horizontally continuous nature that pose a unique challenge to accommodate, that a 30 size kernel does not.</a:t>
            </a:r>
          </a:p>
          <a:p>
            <a:r>
              <a:rPr lang="en-US" dirty="0"/>
              <a:t>We faced technical issues while implementing RNN. Thus the architecture needed some alteration. That might have caused the accuracy to drop significantly.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264AA0-B0AE-1C4E-BA38-E309DD55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Improvements.</a:t>
            </a:r>
          </a:p>
        </p:txBody>
      </p:sp>
    </p:spTree>
    <p:extLst>
      <p:ext uri="{BB962C8B-B14F-4D97-AF65-F5344CB8AC3E}">
        <p14:creationId xmlns:p14="http://schemas.microsoft.com/office/powerpoint/2010/main" val="382744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64E84-FA8D-DF4C-83FC-181AFF58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3264"/>
            <a:ext cx="8314944" cy="594473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EB8D7-773A-FF41-8A9D-C398295D7B8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80B6C-8B25-E64A-AFDD-79B4A06D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6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CDA54F-761B-E94D-BE3E-7C870A16B1E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From the confusion matrix we can infer that air conditioning, jackhammer and engine idling were classified very accurately. </a:t>
            </a:r>
          </a:p>
          <a:p>
            <a:r>
              <a:rPr lang="en-US" dirty="0"/>
              <a:t>While the barking dogs and gun shots were the worst classified.</a:t>
            </a:r>
          </a:p>
          <a:p>
            <a:r>
              <a:rPr lang="en-US" dirty="0"/>
              <a:t>This also provides us with insights of the nature of these sounds and that whether these are uniquely identifiable.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93ADCB-09DA-534C-ADA7-92EF68F0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06026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IN" dirty="0"/>
              <a:t>Classification of sounds encountered in an urban environment like running ACs, idling cars and gunshots.</a:t>
            </a:r>
          </a:p>
          <a:p>
            <a:r>
              <a:rPr lang="en-IN" dirty="0"/>
              <a:t>Approaches taken: 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Multilayer Perceptron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Recurrent Neural Network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Convolutional Neural Network</a:t>
            </a:r>
          </a:p>
          <a:p>
            <a:pPr marL="50800" indent="0">
              <a:buNone/>
            </a:pP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8007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IN" dirty="0"/>
              <a:t>UrbanSound8K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Classes = {</a:t>
            </a:r>
            <a:r>
              <a:rPr lang="en-US" dirty="0" err="1"/>
              <a:t>air_conditioner</a:t>
            </a:r>
            <a:r>
              <a:rPr lang="en-US" dirty="0"/>
              <a:t>, </a:t>
            </a:r>
            <a:r>
              <a:rPr lang="en-US" dirty="0" err="1"/>
              <a:t>car_horn</a:t>
            </a:r>
            <a:r>
              <a:rPr lang="en-US" dirty="0"/>
              <a:t>, </a:t>
            </a:r>
            <a:r>
              <a:rPr lang="en-US" dirty="0" err="1"/>
              <a:t>children_playing</a:t>
            </a:r>
            <a:r>
              <a:rPr lang="en-US" dirty="0"/>
              <a:t>, </a:t>
            </a:r>
            <a:r>
              <a:rPr lang="en-US" dirty="0" err="1"/>
              <a:t>dog_bark</a:t>
            </a:r>
            <a:r>
              <a:rPr lang="en-US" dirty="0"/>
              <a:t>, drilling, </a:t>
            </a:r>
            <a:r>
              <a:rPr lang="en-US" dirty="0" err="1"/>
              <a:t>engine_idling</a:t>
            </a:r>
            <a:r>
              <a:rPr lang="en-US" dirty="0"/>
              <a:t>, </a:t>
            </a:r>
            <a:r>
              <a:rPr lang="en-US" dirty="0" err="1"/>
              <a:t>gun_shot</a:t>
            </a:r>
            <a:r>
              <a:rPr lang="en-US" dirty="0"/>
              <a:t>, jackhammer, siren, </a:t>
            </a:r>
            <a:r>
              <a:rPr lang="en-US" dirty="0" err="1"/>
              <a:t>street_music</a:t>
            </a:r>
            <a:r>
              <a:rPr lang="en-IN" dirty="0"/>
              <a:t>}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Folds = 10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Format = .WAV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IN" dirty="0"/>
              <a:t>File Count = 8732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53152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IN" dirty="0"/>
              <a:t>WAV files need to be </a:t>
            </a:r>
            <a:r>
              <a:rPr lang="en-IN" dirty="0" err="1"/>
              <a:t>preprocessed</a:t>
            </a:r>
            <a:r>
              <a:rPr lang="en-IN" dirty="0"/>
              <a:t> for feature extraction.</a:t>
            </a:r>
          </a:p>
          <a:p>
            <a:r>
              <a:rPr lang="en-IN" dirty="0"/>
              <a:t>Load WAV to time series</a:t>
            </a:r>
          </a:p>
          <a:p>
            <a:r>
              <a:rPr lang="en-IN" dirty="0"/>
              <a:t>Features = {MFCC, </a:t>
            </a:r>
            <a:r>
              <a:rPr lang="en-IN" dirty="0" err="1"/>
              <a:t>Tonnetz</a:t>
            </a:r>
            <a:r>
              <a:rPr lang="en-IN" dirty="0"/>
              <a:t>, Mel-Scaled Spectrogram, </a:t>
            </a:r>
            <a:r>
              <a:rPr lang="en-IN" dirty="0" err="1"/>
              <a:t>Chromagram</a:t>
            </a:r>
            <a:r>
              <a:rPr lang="en-IN" dirty="0"/>
              <a:t>, Spectral Contrast}</a:t>
            </a:r>
          </a:p>
          <a:p>
            <a:r>
              <a:rPr lang="en-IN" dirty="0"/>
              <a:t>Implemented using </a:t>
            </a:r>
            <a:r>
              <a:rPr lang="en-IN" i="1" dirty="0" err="1"/>
              <a:t>librosa</a:t>
            </a:r>
            <a:endParaRPr lang="en-IN" i="1" dirty="0"/>
          </a:p>
          <a:p>
            <a:r>
              <a:rPr lang="en-IN" dirty="0"/>
              <a:t>Train/Test split</a:t>
            </a:r>
          </a:p>
          <a:p>
            <a:r>
              <a:rPr lang="en-IN" dirty="0"/>
              <a:t>One-Hot</a:t>
            </a:r>
          </a:p>
          <a:p>
            <a:pPr marL="5080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Preprocessing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107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(CNN)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77" y="1856287"/>
            <a:ext cx="5921724" cy="50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1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(RNN)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5" y="1774946"/>
            <a:ext cx="8581322" cy="50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0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5080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(MLP)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198" y="1809954"/>
            <a:ext cx="6878204" cy="50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(RNN)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6" y="2185416"/>
            <a:ext cx="6362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(MLP)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6" y="2036884"/>
            <a:ext cx="6362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80024"/>
      </p:ext>
    </p:extLst>
  </p:cSld>
  <p:clrMapOvr>
    <a:masterClrMapping/>
  </p:clrMapOvr>
</p:sld>
</file>

<file path=ppt/theme/theme1.xml><?xml version="1.0" encoding="utf-8"?>
<a:theme xmlns:a="http://schemas.openxmlformats.org/drawingml/2006/main" name="UB SEAS CS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B SEAS CSE" id="{75834E9F-9930-4603-A4D3-6D25275E4954}" vid="{8C2EC834-CD10-4293-BE81-5C1A17BD3E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 SEAS CSE</Template>
  <TotalTime>618</TotalTime>
  <Words>308</Words>
  <Application>Microsoft Macintosh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LucidaGrande</vt:lpstr>
      <vt:lpstr>UB SEAS CSE</vt:lpstr>
      <vt:lpstr>Urban Sound Classification</vt:lpstr>
      <vt:lpstr>Problem</vt:lpstr>
      <vt:lpstr>Dataset</vt:lpstr>
      <vt:lpstr>Preprocessing</vt:lpstr>
      <vt:lpstr>Architecture (CNN)</vt:lpstr>
      <vt:lpstr>Architecture (RNN)</vt:lpstr>
      <vt:lpstr>Architecture (MLP)</vt:lpstr>
      <vt:lpstr>Results (RNN)</vt:lpstr>
      <vt:lpstr>Results (MLP)</vt:lpstr>
      <vt:lpstr>Improvements.</vt:lpstr>
      <vt:lpstr>PowerPoint Presentation</vt:lpstr>
      <vt:lpstr>Confusion Matrix</vt:lpstr>
    </vt:vector>
  </TitlesOfParts>
  <Company>University at Buffalo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Sound Classification</dc:title>
  <dc:creator>Varun Shijo</dc:creator>
  <cp:lastModifiedBy>Pranav Sankhe</cp:lastModifiedBy>
  <cp:revision>17</cp:revision>
  <dcterms:created xsi:type="dcterms:W3CDTF">2018-10-16T02:02:55Z</dcterms:created>
  <dcterms:modified xsi:type="dcterms:W3CDTF">2018-10-23T03:19:20Z</dcterms:modified>
</cp:coreProperties>
</file>